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021138" cy="914400"/>
  <p:notesSz cx="6858000" cy="9144000"/>
  <p:defaultTextStyle>
    <a:defPPr>
      <a:defRPr lang="en-US"/>
    </a:defPPr>
    <a:lvl1pPr marL="0" algn="l" defTabSz="281887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140943" algn="l" defTabSz="281887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281887" algn="l" defTabSz="281887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422830" algn="l" defTabSz="281887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563773" algn="l" defTabSz="281887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704717" algn="l" defTabSz="281887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845660" algn="l" defTabSz="281887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986603" algn="l" defTabSz="281887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127547" algn="l" defTabSz="281887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6" autoAdjust="0"/>
    <p:restoredTop sz="94556" autoAdjust="0"/>
  </p:normalViewPr>
  <p:slideViewPr>
    <p:cSldViewPr>
      <p:cViewPr>
        <p:scale>
          <a:sx n="100" d="100"/>
          <a:sy n="100" d="100"/>
        </p:scale>
        <p:origin x="-984" y="-102"/>
      </p:cViewPr>
      <p:guideLst>
        <p:guide orient="horz" pos="288"/>
        <p:guide pos="126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E1585-6506-419B-ADD2-6E7A44383936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4110038" y="685800"/>
            <a:ext cx="15078076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F2FB0B-CC1F-43DD-870F-FCCC7A186D6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35970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F2FB0B-CC1F-43DD-870F-FCCC7A186D63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64380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586" y="284057"/>
            <a:ext cx="3417967" cy="1960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171" y="518160"/>
            <a:ext cx="2814797" cy="2336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0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818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22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63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04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45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9866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275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99852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509829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6353" y="97160"/>
            <a:ext cx="3888432" cy="720080"/>
          </a:xfrm>
        </p:spPr>
        <p:txBody>
          <a:bodyPr>
            <a:normAutofit/>
          </a:bodyPr>
          <a:lstStyle>
            <a:lvl5pPr marL="563773" indent="0">
              <a:buNone/>
              <a:defRPr sz="1100"/>
            </a:lvl5pPr>
          </a:lstStyle>
          <a:p>
            <a:pPr lvl="4"/>
            <a:r>
              <a:rPr lang="en-AU" dirty="0" smtClean="0"/>
              <a:t>Click icon to add picture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2331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642" y="587587"/>
            <a:ext cx="3417967" cy="181610"/>
          </a:xfrm>
        </p:spPr>
        <p:txBody>
          <a:bodyPr anchor="t"/>
          <a:lstStyle>
            <a:lvl1pPr algn="l">
              <a:defRPr sz="12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642" y="387562"/>
            <a:ext cx="3417967" cy="200025"/>
          </a:xfrm>
        </p:spPr>
        <p:txBody>
          <a:bodyPr anchor="b"/>
          <a:lstStyle>
            <a:lvl1pPr marL="0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1pPr>
            <a:lvl2pPr marL="140943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2pPr>
            <a:lvl3pPr marL="281887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3pPr>
            <a:lvl4pPr marL="422830" indent="0">
              <a:buNone/>
              <a:defRPr sz="400">
                <a:solidFill>
                  <a:schemeClr val="tx1">
                    <a:tint val="75000"/>
                  </a:schemeClr>
                </a:solidFill>
              </a:defRPr>
            </a:lvl4pPr>
            <a:lvl5pPr marL="563773" indent="0">
              <a:buNone/>
              <a:defRPr sz="400">
                <a:solidFill>
                  <a:schemeClr val="tx1">
                    <a:tint val="75000"/>
                  </a:schemeClr>
                </a:solidFill>
              </a:defRPr>
            </a:lvl5pPr>
            <a:lvl6pPr marL="704717" indent="0">
              <a:buNone/>
              <a:defRPr sz="400">
                <a:solidFill>
                  <a:schemeClr val="tx1">
                    <a:tint val="75000"/>
                  </a:schemeClr>
                </a:solidFill>
              </a:defRPr>
            </a:lvl6pPr>
            <a:lvl7pPr marL="845660" indent="0">
              <a:buNone/>
              <a:defRPr sz="400">
                <a:solidFill>
                  <a:schemeClr val="tx1">
                    <a:tint val="75000"/>
                  </a:schemeClr>
                </a:solidFill>
              </a:defRPr>
            </a:lvl7pPr>
            <a:lvl8pPr marL="986603" indent="0">
              <a:buNone/>
              <a:defRPr sz="400">
                <a:solidFill>
                  <a:schemeClr val="tx1">
                    <a:tint val="75000"/>
                  </a:schemeClr>
                </a:solidFill>
              </a:defRPr>
            </a:lvl8pPr>
            <a:lvl9pPr marL="1127547" indent="0">
              <a:buNone/>
              <a:defRPr sz="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391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1057" y="213360"/>
            <a:ext cx="1776003" cy="603462"/>
          </a:xfrm>
        </p:spPr>
        <p:txBody>
          <a:bodyPr/>
          <a:lstStyle>
            <a:lvl1pPr>
              <a:defRPr sz="900"/>
            </a:lvl1pPr>
            <a:lvl2pPr>
              <a:defRPr sz="7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  <a:lvl6pPr>
              <a:defRPr sz="600"/>
            </a:lvl6pPr>
            <a:lvl7pPr>
              <a:defRPr sz="600"/>
            </a:lvl7pPr>
            <a:lvl8pPr>
              <a:defRPr sz="600"/>
            </a:lvl8pPr>
            <a:lvl9pPr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44078" y="213360"/>
            <a:ext cx="1776003" cy="603462"/>
          </a:xfrm>
        </p:spPr>
        <p:txBody>
          <a:bodyPr/>
          <a:lstStyle>
            <a:lvl1pPr>
              <a:defRPr sz="900"/>
            </a:lvl1pPr>
            <a:lvl2pPr>
              <a:defRPr sz="7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  <a:lvl6pPr>
              <a:defRPr sz="600"/>
            </a:lvl6pPr>
            <a:lvl7pPr>
              <a:defRPr sz="600"/>
            </a:lvl7pPr>
            <a:lvl8pPr>
              <a:defRPr sz="600"/>
            </a:lvl8pPr>
            <a:lvl9pPr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439816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057" y="204682"/>
            <a:ext cx="1776701" cy="85302"/>
          </a:xfrm>
        </p:spPr>
        <p:txBody>
          <a:bodyPr anchor="b"/>
          <a:lstStyle>
            <a:lvl1pPr marL="0" indent="0">
              <a:buNone/>
              <a:defRPr sz="700" b="1"/>
            </a:lvl1pPr>
            <a:lvl2pPr marL="140943" indent="0">
              <a:buNone/>
              <a:defRPr sz="600" b="1"/>
            </a:lvl2pPr>
            <a:lvl3pPr marL="281887" indent="0">
              <a:buNone/>
              <a:defRPr sz="600" b="1"/>
            </a:lvl3pPr>
            <a:lvl4pPr marL="422830" indent="0">
              <a:buNone/>
              <a:defRPr sz="500" b="1"/>
            </a:lvl4pPr>
            <a:lvl5pPr marL="563773" indent="0">
              <a:buNone/>
              <a:defRPr sz="500" b="1"/>
            </a:lvl5pPr>
            <a:lvl6pPr marL="704717" indent="0">
              <a:buNone/>
              <a:defRPr sz="500" b="1"/>
            </a:lvl6pPr>
            <a:lvl7pPr marL="845660" indent="0">
              <a:buNone/>
              <a:defRPr sz="500" b="1"/>
            </a:lvl7pPr>
            <a:lvl8pPr marL="986603" indent="0">
              <a:buNone/>
              <a:defRPr sz="500" b="1"/>
            </a:lvl8pPr>
            <a:lvl9pPr marL="1127547" indent="0">
              <a:buNone/>
              <a:defRPr sz="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057" y="289984"/>
            <a:ext cx="1776701" cy="526838"/>
          </a:xfrm>
        </p:spPr>
        <p:txBody>
          <a:bodyPr/>
          <a:lstStyle>
            <a:lvl1pPr>
              <a:defRPr sz="700"/>
            </a:lvl1pPr>
            <a:lvl2pPr>
              <a:defRPr sz="600"/>
            </a:lvl2pPr>
            <a:lvl3pPr>
              <a:defRPr sz="600"/>
            </a:lvl3pPr>
            <a:lvl4pPr>
              <a:defRPr sz="500"/>
            </a:lvl4pPr>
            <a:lvl5pPr>
              <a:defRPr sz="500"/>
            </a:lvl5pPr>
            <a:lvl6pPr>
              <a:defRPr sz="500"/>
            </a:lvl6pPr>
            <a:lvl7pPr>
              <a:defRPr sz="500"/>
            </a:lvl7pPr>
            <a:lvl8pPr>
              <a:defRPr sz="500"/>
            </a:lvl8pPr>
            <a:lvl9pPr>
              <a:defRPr sz="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2682" y="204682"/>
            <a:ext cx="1777399" cy="85302"/>
          </a:xfrm>
        </p:spPr>
        <p:txBody>
          <a:bodyPr anchor="b"/>
          <a:lstStyle>
            <a:lvl1pPr marL="0" indent="0">
              <a:buNone/>
              <a:defRPr sz="700" b="1"/>
            </a:lvl1pPr>
            <a:lvl2pPr marL="140943" indent="0">
              <a:buNone/>
              <a:defRPr sz="600" b="1"/>
            </a:lvl2pPr>
            <a:lvl3pPr marL="281887" indent="0">
              <a:buNone/>
              <a:defRPr sz="600" b="1"/>
            </a:lvl3pPr>
            <a:lvl4pPr marL="422830" indent="0">
              <a:buNone/>
              <a:defRPr sz="500" b="1"/>
            </a:lvl4pPr>
            <a:lvl5pPr marL="563773" indent="0">
              <a:buNone/>
              <a:defRPr sz="500" b="1"/>
            </a:lvl5pPr>
            <a:lvl6pPr marL="704717" indent="0">
              <a:buNone/>
              <a:defRPr sz="500" b="1"/>
            </a:lvl6pPr>
            <a:lvl7pPr marL="845660" indent="0">
              <a:buNone/>
              <a:defRPr sz="500" b="1"/>
            </a:lvl7pPr>
            <a:lvl8pPr marL="986603" indent="0">
              <a:buNone/>
              <a:defRPr sz="500" b="1"/>
            </a:lvl8pPr>
            <a:lvl9pPr marL="1127547" indent="0">
              <a:buNone/>
              <a:defRPr sz="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2682" y="289984"/>
            <a:ext cx="1777399" cy="526838"/>
          </a:xfrm>
        </p:spPr>
        <p:txBody>
          <a:bodyPr/>
          <a:lstStyle>
            <a:lvl1pPr>
              <a:defRPr sz="700"/>
            </a:lvl1pPr>
            <a:lvl2pPr>
              <a:defRPr sz="600"/>
            </a:lvl2pPr>
            <a:lvl3pPr>
              <a:defRPr sz="600"/>
            </a:lvl3pPr>
            <a:lvl4pPr>
              <a:defRPr sz="500"/>
            </a:lvl4pPr>
            <a:lvl5pPr>
              <a:defRPr sz="500"/>
            </a:lvl5pPr>
            <a:lvl6pPr>
              <a:defRPr sz="500"/>
            </a:lvl6pPr>
            <a:lvl7pPr>
              <a:defRPr sz="500"/>
            </a:lvl7pPr>
            <a:lvl8pPr>
              <a:defRPr sz="500"/>
            </a:lvl8pPr>
            <a:lvl9pPr>
              <a:defRPr sz="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33977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11417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50458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057" y="36407"/>
            <a:ext cx="1322927" cy="154940"/>
          </a:xfrm>
        </p:spPr>
        <p:txBody>
          <a:bodyPr anchor="b"/>
          <a:lstStyle>
            <a:lvl1pPr algn="l">
              <a:defRPr sz="6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153" y="36407"/>
            <a:ext cx="2247928" cy="780415"/>
          </a:xfrm>
        </p:spPr>
        <p:txBody>
          <a:bodyPr/>
          <a:lstStyle>
            <a:lvl1pPr>
              <a:defRPr sz="1000"/>
            </a:lvl1pPr>
            <a:lvl2pPr>
              <a:defRPr sz="900"/>
            </a:lvl2pPr>
            <a:lvl3pPr>
              <a:defRPr sz="700"/>
            </a:lvl3pPr>
            <a:lvl4pPr>
              <a:defRPr sz="600"/>
            </a:lvl4pPr>
            <a:lvl5pPr>
              <a:defRPr sz="600"/>
            </a:lvl5pPr>
            <a:lvl6pPr>
              <a:defRPr sz="600"/>
            </a:lvl6pPr>
            <a:lvl7pPr>
              <a:defRPr sz="600"/>
            </a:lvl7pPr>
            <a:lvl8pPr>
              <a:defRPr sz="600"/>
            </a:lvl8pPr>
            <a:lvl9pPr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057" y="191347"/>
            <a:ext cx="1322927" cy="625475"/>
          </a:xfrm>
        </p:spPr>
        <p:txBody>
          <a:bodyPr/>
          <a:lstStyle>
            <a:lvl1pPr marL="0" indent="0">
              <a:buNone/>
              <a:defRPr sz="400"/>
            </a:lvl1pPr>
            <a:lvl2pPr marL="140943" indent="0">
              <a:buNone/>
              <a:defRPr sz="400"/>
            </a:lvl2pPr>
            <a:lvl3pPr marL="281887" indent="0">
              <a:buNone/>
              <a:defRPr sz="300"/>
            </a:lvl3pPr>
            <a:lvl4pPr marL="422830" indent="0">
              <a:buNone/>
              <a:defRPr sz="300"/>
            </a:lvl4pPr>
            <a:lvl5pPr marL="563773" indent="0">
              <a:buNone/>
              <a:defRPr sz="300"/>
            </a:lvl5pPr>
            <a:lvl6pPr marL="704717" indent="0">
              <a:buNone/>
              <a:defRPr sz="300"/>
            </a:lvl6pPr>
            <a:lvl7pPr marL="845660" indent="0">
              <a:buNone/>
              <a:defRPr sz="300"/>
            </a:lvl7pPr>
            <a:lvl8pPr marL="986603" indent="0">
              <a:buNone/>
              <a:defRPr sz="300"/>
            </a:lvl8pPr>
            <a:lvl9pPr marL="1127547" indent="0">
              <a:buNone/>
              <a:defRPr sz="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4443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171" y="640080"/>
            <a:ext cx="2412683" cy="75565"/>
          </a:xfrm>
        </p:spPr>
        <p:txBody>
          <a:bodyPr anchor="b"/>
          <a:lstStyle>
            <a:lvl1pPr algn="l">
              <a:defRPr sz="6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171" y="81703"/>
            <a:ext cx="2412683" cy="548640"/>
          </a:xfrm>
        </p:spPr>
        <p:txBody>
          <a:bodyPr/>
          <a:lstStyle>
            <a:lvl1pPr marL="0" indent="0">
              <a:buNone/>
              <a:defRPr sz="1000"/>
            </a:lvl1pPr>
            <a:lvl2pPr marL="140943" indent="0">
              <a:buNone/>
              <a:defRPr sz="900"/>
            </a:lvl2pPr>
            <a:lvl3pPr marL="281887" indent="0">
              <a:buNone/>
              <a:defRPr sz="700"/>
            </a:lvl3pPr>
            <a:lvl4pPr marL="422830" indent="0">
              <a:buNone/>
              <a:defRPr sz="600"/>
            </a:lvl4pPr>
            <a:lvl5pPr marL="563773" indent="0">
              <a:buNone/>
              <a:defRPr sz="600"/>
            </a:lvl5pPr>
            <a:lvl6pPr marL="704717" indent="0">
              <a:buNone/>
              <a:defRPr sz="600"/>
            </a:lvl6pPr>
            <a:lvl7pPr marL="845660" indent="0">
              <a:buNone/>
              <a:defRPr sz="600"/>
            </a:lvl7pPr>
            <a:lvl8pPr marL="986603" indent="0">
              <a:buNone/>
              <a:defRPr sz="600"/>
            </a:lvl8pPr>
            <a:lvl9pPr marL="1127547" indent="0">
              <a:buNone/>
              <a:defRPr sz="6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171" y="715645"/>
            <a:ext cx="2412683" cy="107315"/>
          </a:xfrm>
        </p:spPr>
        <p:txBody>
          <a:bodyPr/>
          <a:lstStyle>
            <a:lvl1pPr marL="0" indent="0">
              <a:buNone/>
              <a:defRPr sz="400"/>
            </a:lvl1pPr>
            <a:lvl2pPr marL="140943" indent="0">
              <a:buNone/>
              <a:defRPr sz="400"/>
            </a:lvl2pPr>
            <a:lvl3pPr marL="281887" indent="0">
              <a:buNone/>
              <a:defRPr sz="300"/>
            </a:lvl3pPr>
            <a:lvl4pPr marL="422830" indent="0">
              <a:buNone/>
              <a:defRPr sz="300"/>
            </a:lvl4pPr>
            <a:lvl5pPr marL="563773" indent="0">
              <a:buNone/>
              <a:defRPr sz="300"/>
            </a:lvl5pPr>
            <a:lvl6pPr marL="704717" indent="0">
              <a:buNone/>
              <a:defRPr sz="300"/>
            </a:lvl6pPr>
            <a:lvl7pPr marL="845660" indent="0">
              <a:buNone/>
              <a:defRPr sz="300"/>
            </a:lvl7pPr>
            <a:lvl8pPr marL="986603" indent="0">
              <a:buNone/>
              <a:defRPr sz="300"/>
            </a:lvl8pPr>
            <a:lvl9pPr marL="1127547" indent="0">
              <a:buNone/>
              <a:defRPr sz="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8971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353" y="81702"/>
            <a:ext cx="3888432" cy="735538"/>
          </a:xfrm>
        </p:spPr>
        <p:txBody>
          <a:bodyPr/>
          <a:lstStyle>
            <a:lvl1pPr marL="0" indent="0">
              <a:buNone/>
              <a:defRPr sz="1000"/>
            </a:lvl1pPr>
            <a:lvl2pPr marL="140943" indent="0">
              <a:buNone/>
              <a:defRPr sz="900"/>
            </a:lvl2pPr>
            <a:lvl3pPr marL="281887" indent="0">
              <a:buNone/>
              <a:defRPr sz="700"/>
            </a:lvl3pPr>
            <a:lvl4pPr marL="422830" indent="0">
              <a:buNone/>
              <a:defRPr sz="600"/>
            </a:lvl4pPr>
            <a:lvl5pPr marL="563773" indent="0">
              <a:buNone/>
              <a:defRPr sz="600"/>
            </a:lvl5pPr>
            <a:lvl6pPr marL="704717" indent="0">
              <a:buNone/>
              <a:defRPr sz="600"/>
            </a:lvl6pPr>
            <a:lvl7pPr marL="845660" indent="0">
              <a:buNone/>
              <a:defRPr sz="600"/>
            </a:lvl7pPr>
            <a:lvl8pPr marL="986603" indent="0">
              <a:buNone/>
              <a:defRPr sz="600"/>
            </a:lvl8pPr>
            <a:lvl9pPr marL="1127547" indent="0">
              <a:buNone/>
              <a:defRPr sz="600"/>
            </a:lvl9pPr>
          </a:lstStyle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940371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2958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15325" y="36619"/>
            <a:ext cx="904756" cy="78020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1057" y="36619"/>
            <a:ext cx="2647249" cy="78020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89854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057" y="36618"/>
            <a:ext cx="3619024" cy="152400"/>
          </a:xfrm>
          <a:prstGeom prst="rect">
            <a:avLst/>
          </a:prstGeom>
        </p:spPr>
        <p:txBody>
          <a:bodyPr vert="horz" lIns="28189" tIns="14094" rIns="28189" bIns="1409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057" y="213360"/>
            <a:ext cx="3619024" cy="603462"/>
          </a:xfrm>
          <a:prstGeom prst="rect">
            <a:avLst/>
          </a:prstGeom>
        </p:spPr>
        <p:txBody>
          <a:bodyPr vert="horz" lIns="28189" tIns="14094" rIns="28189" bIns="1409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1057" y="847514"/>
            <a:ext cx="938266" cy="48683"/>
          </a:xfrm>
          <a:prstGeom prst="rect">
            <a:avLst/>
          </a:prstGeom>
        </p:spPr>
        <p:txBody>
          <a:bodyPr vert="horz" lIns="28189" tIns="14094" rIns="28189" bIns="14094" rtlCol="0" anchor="ctr"/>
          <a:lstStyle>
            <a:lvl1pPr algn="l">
              <a:defRPr sz="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B8D11-A3F5-4383-80E7-E2EA0D68DFD9}" type="datetimeFigureOut">
              <a:rPr lang="en-AU" smtClean="0"/>
              <a:t>7/10/2014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3889" y="847514"/>
            <a:ext cx="1273360" cy="48683"/>
          </a:xfrm>
          <a:prstGeom prst="rect">
            <a:avLst/>
          </a:prstGeom>
        </p:spPr>
        <p:txBody>
          <a:bodyPr vert="horz" lIns="28189" tIns="14094" rIns="28189" bIns="14094" rtlCol="0" anchor="ctr"/>
          <a:lstStyle>
            <a:lvl1pPr algn="ctr">
              <a:defRPr sz="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81815" y="847514"/>
            <a:ext cx="938266" cy="48683"/>
          </a:xfrm>
          <a:prstGeom prst="rect">
            <a:avLst/>
          </a:prstGeom>
        </p:spPr>
        <p:txBody>
          <a:bodyPr vert="horz" lIns="28189" tIns="14094" rIns="28189" bIns="14094" rtlCol="0" anchor="ctr"/>
          <a:lstStyle>
            <a:lvl1pPr algn="r">
              <a:defRPr sz="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2E6E4-7F79-47EE-8B5D-DD064B4C802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49331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0" r:id="rId11"/>
    <p:sldLayoutId id="2147483658" r:id="rId12"/>
    <p:sldLayoutId id="2147483659" r:id="rId13"/>
  </p:sldLayoutIdLst>
  <p:timing>
    <p:tnLst>
      <p:par>
        <p:cTn id="1" dur="indefinite" restart="never" nodeType="tmRoot"/>
      </p:par>
    </p:tnLst>
  </p:timing>
  <p:txStyles>
    <p:titleStyle>
      <a:lvl1pPr algn="ctr" defTabSz="281887" rtl="0" eaLnBrk="1" latinLnBrk="0" hangingPunct="1">
        <a:spcBef>
          <a:spcPct val="0"/>
        </a:spcBef>
        <a:buNone/>
        <a:defRPr sz="1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5708" indent="-105708" algn="l" defTabSz="281887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29033" indent="-88090" algn="l" defTabSz="281887" rtl="0" eaLnBrk="1" latinLnBrk="0" hangingPunct="1">
        <a:spcBef>
          <a:spcPct val="20000"/>
        </a:spcBef>
        <a:buFont typeface="Arial" panose="020B0604020202020204" pitchFamily="34" charset="0"/>
        <a:buChar char="–"/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352358" indent="-70472" algn="l" defTabSz="281887" rtl="0" eaLnBrk="1" latinLnBrk="0" hangingPunct="1">
        <a:spcBef>
          <a:spcPct val="20000"/>
        </a:spcBef>
        <a:buFont typeface="Arial" panose="020B0604020202020204" pitchFamily="34" charset="0"/>
        <a:buChar char="•"/>
        <a:defRPr sz="700" kern="1200">
          <a:solidFill>
            <a:schemeClr val="tx1"/>
          </a:solidFill>
          <a:latin typeface="+mn-lt"/>
          <a:ea typeface="+mn-ea"/>
          <a:cs typeface="+mn-cs"/>
        </a:defRPr>
      </a:lvl3pPr>
      <a:lvl4pPr marL="493302" indent="-70472" algn="l" defTabSz="281887" rtl="0" eaLnBrk="1" latinLnBrk="0" hangingPunct="1">
        <a:spcBef>
          <a:spcPct val="20000"/>
        </a:spcBef>
        <a:buFont typeface="Arial" panose="020B0604020202020204" pitchFamily="34" charset="0"/>
        <a:buChar char="–"/>
        <a:defRPr sz="600" kern="1200">
          <a:solidFill>
            <a:schemeClr val="tx1"/>
          </a:solidFill>
          <a:latin typeface="+mn-lt"/>
          <a:ea typeface="+mn-ea"/>
          <a:cs typeface="+mn-cs"/>
        </a:defRPr>
      </a:lvl4pPr>
      <a:lvl5pPr marL="634245" indent="-70472" algn="l" defTabSz="281887" rtl="0" eaLnBrk="1" latinLnBrk="0" hangingPunct="1">
        <a:spcBef>
          <a:spcPct val="20000"/>
        </a:spcBef>
        <a:buFont typeface="Arial" panose="020B0604020202020204" pitchFamily="34" charset="0"/>
        <a:buChar char="»"/>
        <a:defRPr sz="600" kern="1200">
          <a:solidFill>
            <a:schemeClr val="tx1"/>
          </a:solidFill>
          <a:latin typeface="+mn-lt"/>
          <a:ea typeface="+mn-ea"/>
          <a:cs typeface="+mn-cs"/>
        </a:defRPr>
      </a:lvl5pPr>
      <a:lvl6pPr marL="775188" indent="-70472" algn="l" defTabSz="281887" rtl="0" eaLnBrk="1" latinLnBrk="0" hangingPunct="1">
        <a:spcBef>
          <a:spcPct val="20000"/>
        </a:spcBef>
        <a:buFont typeface="Arial" panose="020B0604020202020204" pitchFamily="34" charset="0"/>
        <a:buChar char="•"/>
        <a:defRPr sz="600" kern="1200">
          <a:solidFill>
            <a:schemeClr val="tx1"/>
          </a:solidFill>
          <a:latin typeface="+mn-lt"/>
          <a:ea typeface="+mn-ea"/>
          <a:cs typeface="+mn-cs"/>
        </a:defRPr>
      </a:lvl6pPr>
      <a:lvl7pPr marL="916132" indent="-70472" algn="l" defTabSz="281887" rtl="0" eaLnBrk="1" latinLnBrk="0" hangingPunct="1">
        <a:spcBef>
          <a:spcPct val="20000"/>
        </a:spcBef>
        <a:buFont typeface="Arial" panose="020B0604020202020204" pitchFamily="34" charset="0"/>
        <a:buChar char="•"/>
        <a:defRPr sz="600" kern="1200">
          <a:solidFill>
            <a:schemeClr val="tx1"/>
          </a:solidFill>
          <a:latin typeface="+mn-lt"/>
          <a:ea typeface="+mn-ea"/>
          <a:cs typeface="+mn-cs"/>
        </a:defRPr>
      </a:lvl7pPr>
      <a:lvl8pPr marL="1057075" indent="-70472" algn="l" defTabSz="281887" rtl="0" eaLnBrk="1" latinLnBrk="0" hangingPunct="1">
        <a:spcBef>
          <a:spcPct val="20000"/>
        </a:spcBef>
        <a:buFont typeface="Arial" panose="020B0604020202020204" pitchFamily="34" charset="0"/>
        <a:buChar char="•"/>
        <a:defRPr sz="600" kern="1200">
          <a:solidFill>
            <a:schemeClr val="tx1"/>
          </a:solidFill>
          <a:latin typeface="+mn-lt"/>
          <a:ea typeface="+mn-ea"/>
          <a:cs typeface="+mn-cs"/>
        </a:defRPr>
      </a:lvl8pPr>
      <a:lvl9pPr marL="1198018" indent="-70472" algn="l" defTabSz="281887" rtl="0" eaLnBrk="1" latinLnBrk="0" hangingPunct="1">
        <a:spcBef>
          <a:spcPct val="20000"/>
        </a:spcBef>
        <a:buFont typeface="Arial" panose="020B0604020202020204" pitchFamily="34" charset="0"/>
        <a:buChar char="•"/>
        <a:defRPr sz="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1887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1pPr>
      <a:lvl2pPr marL="140943" algn="l" defTabSz="281887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2pPr>
      <a:lvl3pPr marL="281887" algn="l" defTabSz="281887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3pPr>
      <a:lvl4pPr marL="422830" algn="l" defTabSz="281887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4pPr>
      <a:lvl5pPr marL="563773" algn="l" defTabSz="281887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5pPr>
      <a:lvl6pPr marL="704717" algn="l" defTabSz="281887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6pPr>
      <a:lvl7pPr marL="845660" algn="l" defTabSz="281887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7pPr>
      <a:lvl8pPr marL="986603" algn="l" defTabSz="281887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8pPr>
      <a:lvl9pPr marL="1127547" algn="l" defTabSz="281887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Connector 47"/>
          <p:cNvCxnSpPr/>
          <p:nvPr/>
        </p:nvCxnSpPr>
        <p:spPr>
          <a:xfrm>
            <a:off x="66353" y="889248"/>
            <a:ext cx="388843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ounded Rectangular Callout 2"/>
          <p:cNvSpPr/>
          <p:nvPr/>
        </p:nvSpPr>
        <p:spPr>
          <a:xfrm>
            <a:off x="-869753" y="-727298"/>
            <a:ext cx="1872209" cy="576064"/>
          </a:xfrm>
          <a:prstGeom prst="wedgeRoundRectCallout">
            <a:avLst>
              <a:gd name="adj1" fmla="val 64399"/>
              <a:gd name="adj2" fmla="val 5566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100" dirty="0" smtClean="0">
                <a:latin typeface="Calibri" panose="020F0502020204030204" pitchFamily="34" charset="0"/>
                <a:cs typeface="Arial" panose="020B0604020202020204" pitchFamily="34" charset="0"/>
              </a:rPr>
              <a:t>Step 1 : Select “Insert picture </a:t>
            </a:r>
            <a:r>
              <a:rPr lang="en-AU" sz="900" dirty="0" smtClean="0">
                <a:latin typeface="Calibri" panose="020F0502020204030204" pitchFamily="34" charset="0"/>
                <a:cs typeface="Arial" panose="020B0604020202020204" pitchFamily="34" charset="0"/>
              </a:rPr>
              <a:t>from</a:t>
            </a:r>
            <a:r>
              <a:rPr lang="en-AU" sz="1100" dirty="0" smtClean="0">
                <a:latin typeface="Calibri" panose="020F0502020204030204" pitchFamily="34" charset="0"/>
                <a:cs typeface="Arial" panose="020B0604020202020204" pitchFamily="34" charset="0"/>
              </a:rPr>
              <a:t> file” icon </a:t>
            </a:r>
            <a:endParaRPr lang="en-AU" sz="11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 bwMode="auto">
          <a:xfrm>
            <a:off x="3018680" y="1537320"/>
            <a:ext cx="1872209" cy="576064"/>
          </a:xfrm>
          <a:prstGeom prst="wedgeRoundRectCallout">
            <a:avLst>
              <a:gd name="adj1" fmla="val -73983"/>
              <a:gd name="adj2" fmla="val -212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100" dirty="0" smtClean="0">
                <a:latin typeface="Calibri" panose="020F0502020204030204" pitchFamily="34" charset="0"/>
                <a:cs typeface="Arial" panose="020B0604020202020204" pitchFamily="34" charset="0"/>
              </a:rPr>
              <a:t>Step </a:t>
            </a:r>
            <a:r>
              <a:rPr lang="en-AU" sz="1100" dirty="0" smtClean="0">
                <a:latin typeface="Calibri" panose="020F0502020204030204" pitchFamily="34" charset="0"/>
                <a:cs typeface="Arial" panose="020B0604020202020204" pitchFamily="34" charset="0"/>
              </a:rPr>
              <a:t>3 </a:t>
            </a:r>
            <a:r>
              <a:rPr lang="en-AU" sz="1100" dirty="0" smtClean="0">
                <a:latin typeface="Calibri" panose="020F0502020204030204" pitchFamily="34" charset="0"/>
                <a:cs typeface="Arial" panose="020B0604020202020204" pitchFamily="34" charset="0"/>
              </a:rPr>
              <a:t>: Select </a:t>
            </a:r>
            <a:r>
              <a:rPr lang="en-AU" sz="1100" dirty="0" smtClean="0">
                <a:latin typeface="Calibri" panose="020F0502020204030204" pitchFamily="34" charset="0"/>
                <a:cs typeface="Arial" panose="020B0604020202020204" pitchFamily="34" charset="0"/>
              </a:rPr>
              <a:t>“Run”  </a:t>
            </a:r>
            <a:r>
              <a:rPr lang="en-AU" sz="1100" dirty="0" smtClean="0">
                <a:latin typeface="Calibri" panose="020F0502020204030204" pitchFamily="34" charset="0"/>
                <a:cs typeface="Arial" panose="020B0604020202020204" pitchFamily="34" charset="0"/>
              </a:rPr>
              <a:t>and the file will be saved to C:\</a:t>
            </a:r>
            <a:endParaRPr lang="en-AU" sz="11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Rounded Rectangular Callout 6"/>
          <p:cNvSpPr/>
          <p:nvPr/>
        </p:nvSpPr>
        <p:spPr>
          <a:xfrm>
            <a:off x="1866553" y="-727298"/>
            <a:ext cx="1872209" cy="576064"/>
          </a:xfrm>
          <a:prstGeom prst="wedgeRoundRectCallout">
            <a:avLst>
              <a:gd name="adj1" fmla="val 43031"/>
              <a:gd name="adj2" fmla="val -10062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100" dirty="0" smtClean="0">
                <a:latin typeface="Calibri" panose="020F0502020204030204" pitchFamily="34" charset="0"/>
                <a:cs typeface="Arial" panose="020B0604020202020204" pitchFamily="34" charset="0"/>
              </a:rPr>
              <a:t>Step 2 : </a:t>
            </a:r>
            <a:r>
              <a:rPr lang="en-AU" sz="1100" dirty="0" smtClean="0">
                <a:latin typeface="Calibri" panose="020F0502020204030204" pitchFamily="34" charset="0"/>
                <a:cs typeface="Arial" panose="020B0604020202020204" pitchFamily="34" charset="0"/>
              </a:rPr>
              <a:t> Go to view tab and select “Macros”</a:t>
            </a:r>
            <a:endParaRPr lang="en-AU" sz="11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9753" y="1546249"/>
            <a:ext cx="3457575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Elbow Connector 11"/>
          <p:cNvCxnSpPr>
            <a:stCxn id="7" idx="3"/>
            <a:endCxn id="6" idx="3"/>
          </p:cNvCxnSpPr>
          <p:nvPr/>
        </p:nvCxnSpPr>
        <p:spPr>
          <a:xfrm>
            <a:off x="3738762" y="-439266"/>
            <a:ext cx="1152127" cy="2264618"/>
          </a:xfrm>
          <a:prstGeom prst="bentConnector3">
            <a:avLst>
              <a:gd name="adj1" fmla="val 119842"/>
            </a:avLst>
          </a:prstGeom>
          <a:ln>
            <a:prstDash val="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3" idx="0"/>
            <a:endCxn id="7" idx="0"/>
          </p:cNvCxnSpPr>
          <p:nvPr/>
        </p:nvCxnSpPr>
        <p:spPr>
          <a:xfrm rot="5400000" flipH="1" flipV="1">
            <a:off x="1434505" y="-2095451"/>
            <a:ext cx="12700" cy="2736306"/>
          </a:xfrm>
          <a:prstGeom prst="bentConnector3">
            <a:avLst>
              <a:gd name="adj1" fmla="val 1800000"/>
            </a:avLst>
          </a:prstGeom>
          <a:ln>
            <a:prstDash val="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87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40</Words>
  <Application>Microsoft Office PowerPoint</Application>
  <PresentationFormat>Custom</PresentationFormat>
  <Paragraphs>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Keesoft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Keesoft</dc:creator>
  <cp:lastModifiedBy>Lee</cp:lastModifiedBy>
  <cp:revision>30</cp:revision>
  <dcterms:created xsi:type="dcterms:W3CDTF">2014-10-03T00:49:37Z</dcterms:created>
  <dcterms:modified xsi:type="dcterms:W3CDTF">2014-10-07T02:05:11Z</dcterms:modified>
</cp:coreProperties>
</file>